
<file path=[Content_Types].xml><?xml version="1.0" encoding="utf-8"?>
<Types xmlns="http://schemas.openxmlformats.org/package/2006/content-types">
  <Override PartName="/ppt/slides/slide5.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Lst>
  <p:sldSz cx="10691813" cy="756285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930" y="-102"/>
      </p:cViewPr>
      <p:guideLst>
        <p:guide orient="horz" pos="2382"/>
        <p:guide pos="336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Рисунок 3" descr="фон зимний.jpg"/>
          <p:cNvPicPr>
            <a:picLocks noChangeAspect="1"/>
          </p:cNvPicPr>
          <p:nvPr/>
        </p:nvPicPr>
        <p:blipFill>
          <a:blip r:embed="rId2" cstate="print"/>
          <a:stretch>
            <a:fillRect/>
          </a:stretch>
        </p:blipFill>
        <p:spPr>
          <a:xfrm>
            <a:off x="0" y="-456010"/>
            <a:ext cx="10691813" cy="8018860"/>
          </a:xfrm>
          <a:prstGeom prst="rect">
            <a:avLst/>
          </a:prstGeom>
        </p:spPr>
      </p:pic>
      <p:sp>
        <p:nvSpPr>
          <p:cNvPr id="2" name="Прямоугольник 1"/>
          <p:cNvSpPr/>
          <p:nvPr/>
        </p:nvSpPr>
        <p:spPr>
          <a:xfrm>
            <a:off x="488122" y="566715"/>
            <a:ext cx="9572692" cy="1643074"/>
          </a:xfrm>
          <a:prstGeom prst="rect">
            <a:avLst/>
          </a:prstGeom>
        </p:spPr>
        <p:txBody>
          <a:bodyPr lIns="0" tIns="0" rIns="0" bIns="0">
            <a:noAutofit/>
          </a:bodyPr>
          <a:lstStyle/>
          <a:p>
            <a:pPr indent="0" algn="ctr">
              <a:lnSpc>
                <a:spcPts val="3216"/>
              </a:lnSpc>
            </a:pPr>
            <a:r>
              <a:rPr lang="ru" sz="2800" b="1" i="1" dirty="0">
                <a:latin typeface="Times New Roman"/>
              </a:rPr>
              <a:t>Консультация для родителей </a:t>
            </a:r>
            <a:endParaRPr lang="ru" sz="2800" b="1" i="1" dirty="0" smtClean="0">
              <a:latin typeface="Times New Roman"/>
            </a:endParaRPr>
          </a:p>
          <a:p>
            <a:pPr indent="0" algn="ctr">
              <a:lnSpc>
                <a:spcPts val="3216"/>
              </a:lnSpc>
            </a:pPr>
            <a:r>
              <a:rPr lang="ru" sz="2800" b="1" i="1" dirty="0" smtClean="0">
                <a:latin typeface="Times New Roman"/>
              </a:rPr>
              <a:t>«</a:t>
            </a:r>
            <a:r>
              <a:rPr lang="ru" sz="2800" b="1" i="1" dirty="0">
                <a:latin typeface="Times New Roman"/>
              </a:rPr>
              <a:t>Зимние забавы - играем вместе </a:t>
            </a:r>
            <a:r>
              <a:rPr lang="ru" sz="2800" b="1" i="1" dirty="0" smtClean="0">
                <a:latin typeface="Times New Roman"/>
              </a:rPr>
              <a:t>с детьми»</a:t>
            </a:r>
          </a:p>
          <a:p>
            <a:pPr indent="0" algn="ctr">
              <a:lnSpc>
                <a:spcPts val="3216"/>
              </a:lnSpc>
            </a:pPr>
            <a:endParaRPr lang="ru" sz="2800" b="1" i="1" dirty="0" smtClean="0">
              <a:latin typeface="Times New Roman"/>
            </a:endParaRPr>
          </a:p>
          <a:p>
            <a:pPr indent="0" algn="r">
              <a:lnSpc>
                <a:spcPts val="3216"/>
              </a:lnSpc>
            </a:pPr>
            <a:r>
              <a:rPr lang="ru" sz="2400" b="1" i="1" dirty="0" smtClean="0">
                <a:latin typeface="Times New Roman"/>
              </a:rPr>
              <a:t>Воспитателя </a:t>
            </a:r>
            <a:r>
              <a:rPr lang="ru" sz="2400" b="1" i="1" dirty="0" smtClean="0">
                <a:latin typeface="Times New Roman"/>
              </a:rPr>
              <a:t>Томилиной Любови Сергеевны</a:t>
            </a:r>
            <a:endParaRPr lang="ru" sz="2400" b="1" i="1" dirty="0" smtClean="0">
              <a:latin typeface="Times New Roman"/>
            </a:endParaRPr>
          </a:p>
          <a:p>
            <a:pPr indent="0" algn="ctr">
              <a:lnSpc>
                <a:spcPts val="3216"/>
              </a:lnSpc>
              <a:spcAft>
                <a:spcPts val="3780"/>
              </a:spcAft>
            </a:pPr>
            <a:endParaRPr lang="ru" sz="2800" b="1" i="1" dirty="0">
              <a:latin typeface="Times New Roman"/>
            </a:endParaRPr>
          </a:p>
        </p:txBody>
      </p:sp>
      <p:pic>
        <p:nvPicPr>
          <p:cNvPr id="3" name="Рисунок 2" descr="зим забавы.jpg"/>
          <p:cNvPicPr>
            <a:picLocks noChangeAspect="1"/>
          </p:cNvPicPr>
          <p:nvPr/>
        </p:nvPicPr>
        <p:blipFill>
          <a:blip r:embed="rId3" cstate="print"/>
          <a:stretch>
            <a:fillRect/>
          </a:stretch>
        </p:blipFill>
        <p:spPr>
          <a:xfrm>
            <a:off x="1631130" y="2566979"/>
            <a:ext cx="7691458" cy="4500594"/>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Рисунок 4" descr="fon.jpg"/>
          <p:cNvPicPr>
            <a:picLocks noChangeAspect="1"/>
          </p:cNvPicPr>
          <p:nvPr/>
        </p:nvPicPr>
        <p:blipFill>
          <a:blip r:embed="rId2" cstate="print"/>
          <a:stretch>
            <a:fillRect/>
          </a:stretch>
        </p:blipFill>
        <p:spPr>
          <a:xfrm>
            <a:off x="0" y="0"/>
            <a:ext cx="10691813" cy="7562849"/>
          </a:xfrm>
          <a:prstGeom prst="rect">
            <a:avLst/>
          </a:prstGeom>
        </p:spPr>
      </p:pic>
      <p:sp>
        <p:nvSpPr>
          <p:cNvPr id="2" name="Прямоугольник 1"/>
          <p:cNvSpPr/>
          <p:nvPr/>
        </p:nvSpPr>
        <p:spPr>
          <a:xfrm>
            <a:off x="646356" y="349272"/>
            <a:ext cx="9406641" cy="2217707"/>
          </a:xfrm>
          <a:prstGeom prst="rect">
            <a:avLst/>
          </a:prstGeom>
        </p:spPr>
        <p:txBody>
          <a:bodyPr lIns="0" tIns="0" rIns="0" bIns="0">
            <a:noAutofit/>
          </a:bodyPr>
          <a:lstStyle/>
          <a:p>
            <a:pPr marR="12700" indent="457200" algn="just"/>
            <a:r>
              <a:rPr lang="ru" sz="2000" b="1" dirty="0">
                <a:latin typeface="Times New Roman"/>
              </a:rPr>
              <a:t>Дети всегда с нетерпением ждут зиму, первый снег, лед, первые сугробы. Это сказочное время, время самых разнообразных игр на свежем воздухе. Обычная зимняя прогулка с детьми может превратиться в интересные занятия, ведь снег дает возможность активно двигаться и творчески развиваться ребенку.</a:t>
            </a:r>
          </a:p>
          <a:p>
            <a:pPr marR="12700" indent="457200" algn="just">
              <a:spcAft>
                <a:spcPts val="630"/>
              </a:spcAft>
            </a:pPr>
            <a:r>
              <a:rPr lang="ru" sz="2000" b="1" dirty="0">
                <a:latin typeface="Times New Roman"/>
              </a:rPr>
              <a:t>Существуют традиционные зимние развлечения - катания на лыжах, на санках, на коньках; постройка «снежных крепостей», «городов» и различных скульптур изо льда и снега; снежные бои; работа с лопаткой для снега</a:t>
            </a:r>
            <a:r>
              <a:rPr lang="ru" sz="2000" b="1" dirty="0" smtClean="0">
                <a:latin typeface="Times New Roman"/>
              </a:rPr>
              <a:t>....</a:t>
            </a:r>
          </a:p>
          <a:p>
            <a:pPr marR="12700" indent="457200" algn="just">
              <a:lnSpc>
                <a:spcPts val="2064"/>
              </a:lnSpc>
              <a:spcAft>
                <a:spcPts val="630"/>
              </a:spcAft>
            </a:pPr>
            <a:endParaRPr lang="ru" sz="1750" dirty="0">
              <a:latin typeface="Times New Roman"/>
            </a:endParaRPr>
          </a:p>
        </p:txBody>
      </p:sp>
      <p:pic>
        <p:nvPicPr>
          <p:cNvPr id="3" name="Рисунок 2" descr="санки и лыжи.jpg"/>
          <p:cNvPicPr/>
          <p:nvPr/>
        </p:nvPicPr>
        <p:blipFill>
          <a:blip r:embed="rId3" cstate="print"/>
          <a:stretch>
            <a:fillRect/>
          </a:stretch>
        </p:blipFill>
        <p:spPr>
          <a:xfrm>
            <a:off x="5560220" y="2495541"/>
            <a:ext cx="4627378" cy="3304208"/>
          </a:xfrm>
          <a:prstGeom prst="rect">
            <a:avLst/>
          </a:prstGeom>
          <a:ln>
            <a:noFill/>
          </a:ln>
          <a:effectLst>
            <a:softEdge rad="112500"/>
          </a:effectLst>
        </p:spPr>
      </p:pic>
      <p:pic>
        <p:nvPicPr>
          <p:cNvPr id="4" name="Рисунок 3" descr="снежки.jpg"/>
          <p:cNvPicPr/>
          <p:nvPr/>
        </p:nvPicPr>
        <p:blipFill>
          <a:blip r:embed="rId4" cstate="print"/>
          <a:stretch>
            <a:fillRect/>
          </a:stretch>
        </p:blipFill>
        <p:spPr>
          <a:xfrm>
            <a:off x="559560" y="3495673"/>
            <a:ext cx="4984245" cy="3551275"/>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Рисунок 3" descr="ZimaSlideMini.jpg"/>
          <p:cNvPicPr>
            <a:picLocks noChangeAspect="1"/>
          </p:cNvPicPr>
          <p:nvPr/>
        </p:nvPicPr>
        <p:blipFill>
          <a:blip r:embed="rId2" cstate="print"/>
          <a:stretch>
            <a:fillRect/>
          </a:stretch>
        </p:blipFill>
        <p:spPr>
          <a:xfrm>
            <a:off x="0" y="9499"/>
            <a:ext cx="10691813" cy="7553351"/>
          </a:xfrm>
          <a:prstGeom prst="rect">
            <a:avLst/>
          </a:prstGeom>
        </p:spPr>
      </p:pic>
      <p:sp>
        <p:nvSpPr>
          <p:cNvPr id="2" name="Прямоугольник 1"/>
          <p:cNvSpPr/>
          <p:nvPr/>
        </p:nvSpPr>
        <p:spPr>
          <a:xfrm>
            <a:off x="1845443" y="717949"/>
            <a:ext cx="8198935" cy="1845537"/>
          </a:xfrm>
          <a:prstGeom prst="rect">
            <a:avLst/>
          </a:prstGeom>
        </p:spPr>
        <p:txBody>
          <a:bodyPr lIns="0" tIns="0" rIns="0" bIns="0">
            <a:noAutofit/>
          </a:bodyPr>
          <a:lstStyle/>
          <a:p>
            <a:pPr marL="12700" marR="12700" indent="444500" algn="just">
              <a:lnSpc>
                <a:spcPts val="2064"/>
              </a:lnSpc>
            </a:pPr>
            <a:r>
              <a:rPr lang="ru" sz="2000" b="1" dirty="0">
                <a:latin typeface="Times New Roman"/>
              </a:rPr>
              <a:t>Если во время прогулки во дворе собралась достаточно большая компания детей, можно организовать «детскую олимпиаду», например по зимнему многоборью, которая будет состоять из соревнований по метанию снежков по любым «мишеням» (дерево, стена, снеговик...) или соревнование по метанию снежков на дальность, либо по прыжкам через снеговые барьеры и рвы; «гонки» на лыжах с объездом каких - либо препятствий- предметов; постройка снежной бабы на скорость. Такие соревнования очень увлекательны не только для детей, но и для их родителей и взрослых</a:t>
            </a:r>
            <a:r>
              <a:rPr lang="ru" sz="2000" b="1" dirty="0" smtClean="0">
                <a:latin typeface="Times New Roman"/>
              </a:rPr>
              <a:t>.</a:t>
            </a:r>
          </a:p>
          <a:p>
            <a:pPr marL="12700" marR="12700" indent="444500" algn="just">
              <a:lnSpc>
                <a:spcPts val="2064"/>
              </a:lnSpc>
              <a:spcAft>
                <a:spcPts val="1890"/>
              </a:spcAft>
            </a:pPr>
            <a:endParaRPr lang="ru" sz="1750" dirty="0">
              <a:latin typeface="Times New Roman"/>
            </a:endParaRPr>
          </a:p>
        </p:txBody>
      </p:sp>
      <p:pic>
        <p:nvPicPr>
          <p:cNvPr id="3" name="Рисунок 2" descr="метани е снега.jpg"/>
          <p:cNvPicPr/>
          <p:nvPr/>
        </p:nvPicPr>
        <p:blipFill>
          <a:blip r:embed="rId3" cstate="print"/>
          <a:stretch>
            <a:fillRect/>
          </a:stretch>
        </p:blipFill>
        <p:spPr>
          <a:xfrm>
            <a:off x="3202766" y="3209921"/>
            <a:ext cx="5931654" cy="4100842"/>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Рисунок 5" descr="fon.jpg"/>
          <p:cNvPicPr>
            <a:picLocks noChangeAspect="1"/>
          </p:cNvPicPr>
          <p:nvPr/>
        </p:nvPicPr>
        <p:blipFill>
          <a:blip r:embed="rId2" cstate="print"/>
          <a:stretch>
            <a:fillRect/>
          </a:stretch>
        </p:blipFill>
        <p:spPr>
          <a:xfrm>
            <a:off x="0" y="0"/>
            <a:ext cx="10691813" cy="7562849"/>
          </a:xfrm>
          <a:prstGeom prst="rect">
            <a:avLst/>
          </a:prstGeom>
        </p:spPr>
      </p:pic>
      <p:sp>
        <p:nvSpPr>
          <p:cNvPr id="2" name="Прямоугольник 1"/>
          <p:cNvSpPr/>
          <p:nvPr/>
        </p:nvSpPr>
        <p:spPr>
          <a:xfrm>
            <a:off x="5703095" y="1281095"/>
            <a:ext cx="4349901" cy="2143140"/>
          </a:xfrm>
          <a:prstGeom prst="rect">
            <a:avLst/>
          </a:prstGeom>
        </p:spPr>
        <p:txBody>
          <a:bodyPr lIns="0" tIns="0" rIns="0" bIns="0">
            <a:noAutofit/>
          </a:bodyPr>
          <a:lstStyle/>
          <a:p>
            <a:pPr marL="12700" marR="12700" indent="444500" algn="just"/>
            <a:r>
              <a:rPr lang="ru" sz="2000" b="1" dirty="0">
                <a:latin typeface="Times New Roman"/>
              </a:rPr>
              <a:t>Проявите изобретательность даже в простом катании с горки -предложите детям не просто с нее скатываться, а собрать по дороге игрушки, победит тот, кто больше соберет игрушек</a:t>
            </a:r>
            <a:r>
              <a:rPr lang="ru" sz="2000" b="1" dirty="0" smtClean="0">
                <a:latin typeface="Times New Roman"/>
              </a:rPr>
              <a:t>.</a:t>
            </a:r>
          </a:p>
          <a:p>
            <a:pPr marL="12700" marR="12700" indent="444500" algn="just"/>
            <a:endParaRPr lang="ru" sz="2000" b="1" dirty="0">
              <a:latin typeface="Times New Roman"/>
            </a:endParaRPr>
          </a:p>
        </p:txBody>
      </p:sp>
      <p:sp>
        <p:nvSpPr>
          <p:cNvPr id="3" name="Прямоугольник 2"/>
          <p:cNvSpPr/>
          <p:nvPr/>
        </p:nvSpPr>
        <p:spPr>
          <a:xfrm>
            <a:off x="646356" y="4210053"/>
            <a:ext cx="4628112" cy="2500330"/>
          </a:xfrm>
          <a:prstGeom prst="rect">
            <a:avLst/>
          </a:prstGeom>
        </p:spPr>
        <p:txBody>
          <a:bodyPr lIns="0" tIns="0" rIns="0" bIns="0">
            <a:noAutofit/>
          </a:bodyPr>
          <a:lstStyle/>
          <a:p>
            <a:pPr indent="444500" algn="just">
              <a:lnSpc>
                <a:spcPts val="2064"/>
              </a:lnSpc>
            </a:pPr>
            <a:r>
              <a:rPr lang="ru" sz="2000" b="1" dirty="0">
                <a:latin typeface="Times New Roman"/>
              </a:rPr>
              <a:t>Развивайте и творческое воображение своего ребенка, предложите поиграть, например, в «зимнего художника» и нарисовать «картину» на чистом белом снегу, или в «скульптора» и вылепить сказочного персонажа, ведь снег - прекрасный материал для воплощения творческих замыслов.</a:t>
            </a:r>
          </a:p>
        </p:txBody>
      </p:sp>
      <p:pic>
        <p:nvPicPr>
          <p:cNvPr id="4" name="Рисунок 3" descr="с горки.jpg"/>
          <p:cNvPicPr/>
          <p:nvPr/>
        </p:nvPicPr>
        <p:blipFill>
          <a:blip r:embed="rId3" cstate="print"/>
          <a:stretch>
            <a:fillRect/>
          </a:stretch>
        </p:blipFill>
        <p:spPr>
          <a:xfrm>
            <a:off x="916750" y="423839"/>
            <a:ext cx="4449690" cy="3360931"/>
          </a:xfrm>
          <a:prstGeom prst="rect">
            <a:avLst/>
          </a:prstGeom>
          <a:ln>
            <a:noFill/>
          </a:ln>
          <a:effectLst>
            <a:softEdge rad="112500"/>
          </a:effectLst>
        </p:spPr>
      </p:pic>
      <p:pic>
        <p:nvPicPr>
          <p:cNvPr id="5" name="Рисунок 4" descr="постройки из снега.jpg"/>
          <p:cNvPicPr/>
          <p:nvPr/>
        </p:nvPicPr>
        <p:blipFill>
          <a:blip r:embed="rId4" cstate="print"/>
          <a:stretch>
            <a:fillRect/>
          </a:stretch>
        </p:blipFill>
        <p:spPr>
          <a:xfrm>
            <a:off x="5631658" y="3924301"/>
            <a:ext cx="4438862" cy="3329028"/>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Рисунок 10" descr="ZimaSlideMini.jpg"/>
          <p:cNvPicPr>
            <a:picLocks noChangeAspect="1"/>
          </p:cNvPicPr>
          <p:nvPr/>
        </p:nvPicPr>
        <p:blipFill>
          <a:blip r:embed="rId2" cstate="print"/>
          <a:stretch>
            <a:fillRect/>
          </a:stretch>
        </p:blipFill>
        <p:spPr>
          <a:xfrm>
            <a:off x="0" y="9499"/>
            <a:ext cx="10691813" cy="7553351"/>
          </a:xfrm>
          <a:prstGeom prst="rect">
            <a:avLst/>
          </a:prstGeom>
        </p:spPr>
      </p:pic>
      <p:sp>
        <p:nvSpPr>
          <p:cNvPr id="2" name="Прямоугольник 1"/>
          <p:cNvSpPr/>
          <p:nvPr/>
        </p:nvSpPr>
        <p:spPr>
          <a:xfrm>
            <a:off x="1774006" y="349272"/>
            <a:ext cx="8274682" cy="541156"/>
          </a:xfrm>
          <a:prstGeom prst="rect">
            <a:avLst/>
          </a:prstGeom>
        </p:spPr>
        <p:txBody>
          <a:bodyPr lIns="0" tIns="0" rIns="0" bIns="0">
            <a:noAutofit/>
          </a:bodyPr>
          <a:lstStyle/>
          <a:p>
            <a:pPr marL="12700" marR="12700" indent="0" algn="just"/>
            <a:r>
              <a:rPr lang="ru" b="1" dirty="0">
                <a:latin typeface="Times New Roman"/>
              </a:rPr>
              <a:t>Дети с удовольствием поиграют с вами в «следопытов», разглядывающих запутанные цепочки следов на снежной поверхности.</a:t>
            </a:r>
          </a:p>
        </p:txBody>
      </p:sp>
      <p:sp>
        <p:nvSpPr>
          <p:cNvPr id="3" name="Прямоугольник 2"/>
          <p:cNvSpPr/>
          <p:nvPr/>
        </p:nvSpPr>
        <p:spPr>
          <a:xfrm>
            <a:off x="1702568" y="2352665"/>
            <a:ext cx="8346120" cy="1428760"/>
          </a:xfrm>
          <a:prstGeom prst="rect">
            <a:avLst/>
          </a:prstGeom>
        </p:spPr>
        <p:txBody>
          <a:bodyPr lIns="0" tIns="0" rIns="0" bIns="0">
            <a:noAutofit/>
          </a:bodyPr>
          <a:lstStyle/>
          <a:p>
            <a:pPr marL="12700" marR="12700" indent="444500" algn="just"/>
            <a:r>
              <a:rPr lang="ru" b="1" dirty="0">
                <a:latin typeface="Times New Roman"/>
              </a:rPr>
              <a:t>Развивающие игры для детей зимой дают возможность проявить творческий потенциал. Родители вместе с детьми могут поучаствовать в лепке снежных тортов, пирожных, украшенных ягодами рябины, калины, желудями, шишками., а также в лепке забавных зверей и насекомых. А если захватить с собой на прогулку краски, то дети с удовольствием раскрасят такие «скульптуры».</a:t>
            </a:r>
          </a:p>
        </p:txBody>
      </p:sp>
      <p:sp>
        <p:nvSpPr>
          <p:cNvPr id="4" name="Прямоугольник 3"/>
          <p:cNvSpPr/>
          <p:nvPr/>
        </p:nvSpPr>
        <p:spPr>
          <a:xfrm>
            <a:off x="1916882" y="6138879"/>
            <a:ext cx="8131806" cy="1214446"/>
          </a:xfrm>
          <a:prstGeom prst="rect">
            <a:avLst/>
          </a:prstGeom>
        </p:spPr>
        <p:txBody>
          <a:bodyPr lIns="0" tIns="0" rIns="0" bIns="0">
            <a:noAutofit/>
          </a:bodyPr>
          <a:lstStyle/>
          <a:p>
            <a:pPr marL="12700" marR="12700" indent="444500" algn="just"/>
            <a:r>
              <a:rPr lang="ru" b="1" dirty="0">
                <a:latin typeface="Times New Roman"/>
              </a:rPr>
              <a:t>Такие прогулки с детьми зимой позволяют детям активно двигаться, развивать свои творческие способности, воспитывать характер и совместно с родителями получать огромный позитивный заряд и удовольствие от зимних забав и развлечений</a:t>
            </a:r>
            <a:r>
              <a:rPr lang="ru" b="1" dirty="0" smtClean="0">
                <a:latin typeface="Times New Roman"/>
              </a:rPr>
              <a:t>.   УДАЧИ!!!</a:t>
            </a:r>
            <a:endParaRPr lang="ru" b="1" dirty="0">
              <a:latin typeface="Times New Roman"/>
            </a:endParaRPr>
          </a:p>
        </p:txBody>
      </p:sp>
      <p:pic>
        <p:nvPicPr>
          <p:cNvPr id="6" name="Рисунок 5" descr="следы жив.jpg"/>
          <p:cNvPicPr/>
          <p:nvPr/>
        </p:nvPicPr>
        <p:blipFill>
          <a:blip r:embed="rId3" cstate="print"/>
          <a:stretch>
            <a:fillRect/>
          </a:stretch>
        </p:blipFill>
        <p:spPr>
          <a:xfrm>
            <a:off x="4774402" y="852467"/>
            <a:ext cx="2263491" cy="1518753"/>
          </a:xfrm>
          <a:prstGeom prst="rect">
            <a:avLst/>
          </a:prstGeom>
          <a:ln>
            <a:noFill/>
          </a:ln>
          <a:effectLst>
            <a:softEdge rad="112500"/>
          </a:effectLst>
        </p:spPr>
      </p:pic>
      <p:pic>
        <p:nvPicPr>
          <p:cNvPr id="7" name="Рисунок 6" descr="следы птиц.jpg"/>
          <p:cNvPicPr/>
          <p:nvPr/>
        </p:nvPicPr>
        <p:blipFill>
          <a:blip r:embed="rId4" cstate="print"/>
          <a:stretch>
            <a:fillRect/>
          </a:stretch>
        </p:blipFill>
        <p:spPr>
          <a:xfrm>
            <a:off x="2416948" y="923905"/>
            <a:ext cx="2027346" cy="1520455"/>
          </a:xfrm>
          <a:prstGeom prst="rect">
            <a:avLst/>
          </a:prstGeom>
          <a:ln>
            <a:noFill/>
          </a:ln>
          <a:effectLst>
            <a:softEdge rad="112500"/>
          </a:effectLst>
        </p:spPr>
      </p:pic>
      <p:pic>
        <p:nvPicPr>
          <p:cNvPr id="8" name="Рисунок 7" descr="следы.jpg"/>
          <p:cNvPicPr/>
          <p:nvPr/>
        </p:nvPicPr>
        <p:blipFill>
          <a:blip r:embed="rId5" cstate="print"/>
          <a:stretch>
            <a:fillRect/>
          </a:stretch>
        </p:blipFill>
        <p:spPr>
          <a:xfrm>
            <a:off x="7631922" y="781029"/>
            <a:ext cx="2160625" cy="1522851"/>
          </a:xfrm>
          <a:prstGeom prst="rect">
            <a:avLst/>
          </a:prstGeom>
          <a:ln>
            <a:noFill/>
          </a:ln>
          <a:effectLst>
            <a:softEdge rad="112500"/>
          </a:effectLst>
        </p:spPr>
      </p:pic>
      <p:pic>
        <p:nvPicPr>
          <p:cNvPr id="9" name="Рисунок 8" descr="постройка разукр.jpg"/>
          <p:cNvPicPr/>
          <p:nvPr/>
        </p:nvPicPr>
        <p:blipFill>
          <a:blip r:embed="rId6" cstate="print"/>
          <a:stretch>
            <a:fillRect/>
          </a:stretch>
        </p:blipFill>
        <p:spPr>
          <a:xfrm>
            <a:off x="2416948" y="3924301"/>
            <a:ext cx="3230068" cy="2156069"/>
          </a:xfrm>
          <a:prstGeom prst="rect">
            <a:avLst/>
          </a:prstGeom>
          <a:ln>
            <a:noFill/>
          </a:ln>
          <a:effectLst>
            <a:softEdge rad="112500"/>
          </a:effectLst>
        </p:spPr>
      </p:pic>
      <p:pic>
        <p:nvPicPr>
          <p:cNvPr id="10" name="Рисунок 9" descr="постройки.jpg"/>
          <p:cNvPicPr/>
          <p:nvPr/>
        </p:nvPicPr>
        <p:blipFill>
          <a:blip r:embed="rId7" cstate="print"/>
          <a:stretch>
            <a:fillRect/>
          </a:stretch>
        </p:blipFill>
        <p:spPr>
          <a:xfrm>
            <a:off x="6274600" y="3924301"/>
            <a:ext cx="3233538" cy="2153427"/>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393</Words>
  <Application>Microsoft Office PowerPoint</Application>
  <PresentationFormat>Произвольный</PresentationFormat>
  <Paragraphs>12</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Office Theme</vt:lpstr>
      <vt:lpstr>Слайд 1</vt:lpstr>
      <vt:lpstr>Слайд 2</vt:lpstr>
      <vt:lpstr>Слайд 3</vt:lpstr>
      <vt:lpstr>Слайд 4</vt:lpstr>
      <vt:lpstr>Слайд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comp</cp:lastModifiedBy>
  <cp:revision>3</cp:revision>
  <dcterms:modified xsi:type="dcterms:W3CDTF">2015-01-24T05:16:46Z</dcterms:modified>
</cp:coreProperties>
</file>